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5" r:id="rId3"/>
    <p:sldId id="261" r:id="rId4"/>
    <p:sldId id="256" r:id="rId5"/>
    <p:sldId id="257" r:id="rId6"/>
    <p:sldId id="258" r:id="rId7"/>
    <p:sldId id="259" r:id="rId8"/>
    <p:sldId id="260" r:id="rId9"/>
    <p:sldId id="262" r:id="rId10"/>
    <p:sldId id="263" r:id="rId11"/>
    <p:sldId id="267" r:id="rId12"/>
  </p:sldIdLst>
  <p:sldSz cx="12192000" cy="6858000"/>
  <p:notesSz cx="6799263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71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8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476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005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266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412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476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26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590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816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92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645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61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EBB158-2AFC-4A6B-A6CE-35C93D916536}" type="datetimeFigureOut">
              <a:rPr lang="ru-RU" smtClean="0"/>
              <a:t>31.08.2020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122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1307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8021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212"/>
            <a:ext cx="12192000" cy="615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899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456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55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Как говорить с детьми о </a:t>
            </a:r>
            <a:r>
              <a:rPr lang="ru-RU" dirty="0" err="1" smtClean="0"/>
              <a:t>коронавирусе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870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982" y="1825625"/>
            <a:ext cx="6154035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789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081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6612"/>
            <a:ext cx="12192000" cy="534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146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5013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6612"/>
            <a:ext cx="12192000" cy="534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4991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6</Words>
  <Application>Microsoft Office PowerPoint</Application>
  <PresentationFormat>Широкоэкранный</PresentationFormat>
  <Paragraphs>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Как говорить с детьми о коронавирусе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Вансович Елена Николаевна</dc:creator>
  <cp:lastModifiedBy>Вансович Елена Николаевна</cp:lastModifiedBy>
  <cp:revision>4</cp:revision>
  <cp:lastPrinted>2020-08-27T06:47:42Z</cp:lastPrinted>
  <dcterms:created xsi:type="dcterms:W3CDTF">2020-08-26T12:20:38Z</dcterms:created>
  <dcterms:modified xsi:type="dcterms:W3CDTF">2020-08-31T15:25:40Z</dcterms:modified>
</cp:coreProperties>
</file>